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D2FEEC-7BA8-4A2E-B513-0E1D3F6A9501}">
  <a:tblStyle styleId="{2AD2FEEC-7BA8-4A2E-B513-0E1D3F6A9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598f63b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598f63b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598f63b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598f63b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598f63b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d598f63b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d598f63b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d598f63b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d598f63b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d598f63b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d598f63b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d598f63b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98f63b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d598f63b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598f63b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598f63b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D/W REACT PROPS VS  STATE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48100" y="1488800"/>
            <a:ext cx="39951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Difference between React Props and State.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When to use props and state.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576850" y="455050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523075" y="1277850"/>
            <a:ext cx="56250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rops and State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Props are arguments given to a function.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Counter application that we pass in.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Pass the counter component its initial count inside the props.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Initialize the count to 0.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635325" y="455075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Props vs State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61225" y="1336100"/>
            <a:ext cx="5145000" cy="26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Store them in props.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Storing title/subtitle.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Within the component itself.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Props are passed into a component.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Handled inside those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717500" y="485200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Props vs State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523575" y="1265775"/>
            <a:ext cx="60756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Props are handled outside those components.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Update it inside the component.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Must be updated outside the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title/subtitle this component does not have any changes.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523575" y="491300"/>
            <a:ext cx="5735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Props vs State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480875" y="1165425"/>
            <a:ext cx="61695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State to store data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In-state property and re-render.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Display some information inside the component without hardcoding.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Useful inside a form like a checkbox, input element, select box, etc.</a:t>
            </a:r>
            <a:endParaRPr sz="1300">
              <a:solidFill>
                <a:srgbClr val="000000"/>
              </a:solidFill>
              <a:highlight>
                <a:srgbClr val="FCE5CD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526625" y="3646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</a:t>
            </a:r>
            <a:r>
              <a:rPr lang="en">
                <a:solidFill>
                  <a:schemeClr val="lt2"/>
                </a:solidFill>
              </a:rPr>
              <a:t>rops vs State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536650" y="485200"/>
            <a:ext cx="57357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graphicFrame>
        <p:nvGraphicFramePr>
          <p:cNvPr id="198" name="Google Shape;198;p42"/>
          <p:cNvGraphicFramePr/>
          <p:nvPr/>
        </p:nvGraphicFramePr>
        <p:xfrm>
          <a:off x="536650" y="1205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{2AD2FEEC-7BA8-4A2E-B513-0E1D3F6A9501}</a:tableStyleId>
              </a:tblPr>
              <a:tblGrid>
                <a:gridCol w="2743200"/>
                <a:gridCol w="2992500"/>
              </a:tblGrid>
              <a:tr h="91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Read-only.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Changes can be asynchronous.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Props are immutable.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Mutable.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Pass data from one component to other components as an argument.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Holds information about the components.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27075" y="455075"/>
            <a:ext cx="57357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Summary</a:t>
            </a:r>
            <a:endParaRPr/>
          </a:p>
        </p:txBody>
      </p:sp>
      <p:graphicFrame>
        <p:nvGraphicFramePr>
          <p:cNvPr id="204" name="Google Shape;204;p43"/>
          <p:cNvGraphicFramePr/>
          <p:nvPr/>
        </p:nvGraphicFramePr>
        <p:xfrm>
          <a:off x="754913" y="119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{2AD2FEEC-7BA8-4A2E-B513-0E1D3F6A9501}</a:tableStyleId>
              </a:tblPr>
              <a:tblGrid>
                <a:gridCol w="2675175"/>
                <a:gridCol w="2704350"/>
              </a:tblGrid>
              <a:tr h="112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ccessed by the child component.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annot be accessed by child components.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1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 communicate between components.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endering dynamic changes with the component.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Stateless components can have Props.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</a:t>
                      </a:r>
                      <a:r>
                        <a:rPr lang="en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annot have State.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61875" y="445025"/>
            <a:ext cx="57357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Summary</a:t>
            </a:r>
            <a:endParaRPr/>
          </a:p>
        </p:txBody>
      </p:sp>
      <p:graphicFrame>
        <p:nvGraphicFramePr>
          <p:cNvPr id="210" name="Google Shape;210;p44"/>
          <p:cNvGraphicFramePr/>
          <p:nvPr/>
        </p:nvGraphicFramePr>
        <p:xfrm>
          <a:off x="661863" y="13176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{2AD2FEEC-7BA8-4A2E-B513-0E1D3F6A9501}</a:tableStyleId>
              </a:tblPr>
              <a:tblGrid>
                <a:gridCol w="2714525"/>
                <a:gridCol w="2589300"/>
              </a:tblGrid>
              <a:tr h="109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ake components reusable.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annot make components reusable.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xternal and controlled by whatever renders the component.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I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nternal and controlled by the React Component.</a:t>
                      </a:r>
                      <a:endParaRPr sz="18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76200" marB="76200" marR="76200" marL="76200">
                    <a:lnL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7CC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